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2.jpeg" ContentType="image/jpeg"/>
  <Override PartName="/ppt/media/image13.png" ContentType="image/png"/>
  <Override PartName="/ppt/media/image15.jpeg" ContentType="image/jpeg"/>
  <Override PartName="/ppt/media/image14.png" ContentType="image/png"/>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11.jpeg" ContentType="image/jpeg"/>
  <Override PartName="/ppt/media/image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5840" cy="68446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27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C424682-EF5D-4A1D-B0EF-8A4B3105776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2680" cy="3560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6680" cy="556560"/>
          </a:xfrm>
          <a:prstGeom prst="rect">
            <a:avLst/>
          </a:prstGeom>
          <a:ln>
            <a:noFill/>
          </a:ln>
        </p:spPr>
      </p:pic>
      <p:pic>
        <p:nvPicPr>
          <p:cNvPr id="4" name="Grafik 2" descr=""/>
          <p:cNvPicPr/>
          <p:nvPr/>
        </p:nvPicPr>
        <p:blipFill>
          <a:blip r:embed="rId3"/>
          <a:stretch/>
        </p:blipFill>
        <p:spPr>
          <a:xfrm>
            <a:off x="7430400" y="134640"/>
            <a:ext cx="3692520" cy="508680"/>
          </a:xfrm>
          <a:prstGeom prst="rect">
            <a:avLst/>
          </a:prstGeom>
          <a:ln>
            <a:noFill/>
          </a:ln>
        </p:spPr>
      </p:pic>
      <p:sp>
        <p:nvSpPr>
          <p:cNvPr id="5" name="CustomShape 4"/>
          <p:cNvSpPr/>
          <p:nvPr/>
        </p:nvSpPr>
        <p:spPr>
          <a:xfrm>
            <a:off x="912240" y="1268280"/>
            <a:ext cx="9202680" cy="356040"/>
          </a:xfrm>
          <a:prstGeom prst="rect">
            <a:avLst/>
          </a:prstGeom>
          <a:noFill/>
          <a:ln>
            <a:noFill/>
          </a:ln>
        </p:spPr>
        <p:style>
          <a:lnRef idx="0"/>
          <a:fillRef idx="0"/>
          <a:effectRef idx="0"/>
          <a:fontRef idx="minor"/>
        </p:style>
      </p:sp>
      <p:sp>
        <p:nvSpPr>
          <p:cNvPr id="6" name="CustomShape 5"/>
          <p:cNvSpPr/>
          <p:nvPr/>
        </p:nvSpPr>
        <p:spPr>
          <a:xfrm>
            <a:off x="11444760" y="0"/>
            <a:ext cx="735840" cy="68446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8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840" cy="68446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27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2B9EC6C-69DD-4527-AC43-B07B30D213E9}"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2680" cy="3560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6680" cy="556560"/>
          </a:xfrm>
          <a:prstGeom prst="rect">
            <a:avLst/>
          </a:prstGeom>
          <a:ln>
            <a:noFill/>
          </a:ln>
        </p:spPr>
      </p:pic>
      <p:pic>
        <p:nvPicPr>
          <p:cNvPr id="50" name="Grafik 2" descr=""/>
          <p:cNvPicPr/>
          <p:nvPr/>
        </p:nvPicPr>
        <p:blipFill>
          <a:blip r:embed="rId3"/>
          <a:stretch/>
        </p:blipFill>
        <p:spPr>
          <a:xfrm>
            <a:off x="7430400" y="134640"/>
            <a:ext cx="3692520" cy="508680"/>
          </a:xfrm>
          <a:prstGeom prst="rect">
            <a:avLst/>
          </a:prstGeom>
          <a:ln>
            <a:noFill/>
          </a:ln>
        </p:spPr>
      </p:pic>
      <p:sp>
        <p:nvSpPr>
          <p:cNvPr id="51" name="CustomShape 4"/>
          <p:cNvSpPr/>
          <p:nvPr/>
        </p:nvSpPr>
        <p:spPr>
          <a:xfrm>
            <a:off x="11444760" y="0"/>
            <a:ext cx="735840" cy="68446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27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9FA5FB4-96D8-47ED-BD4C-C5F411AD5007}"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8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carbonfootprint.com/" TargetMode="External"/><Relationship Id="rId2" Type="http://schemas.openxmlformats.org/officeDocument/2006/relationships/hyperlink" Target="https://github.com/ETCE-LAB/teaching-material/blob/master/The-Limits-to-Growth/Exercises/E01-CarbonFootprint.pdf"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5760" cy="11422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3" name="CustomShape 2"/>
          <p:cNvSpPr/>
          <p:nvPr/>
        </p:nvSpPr>
        <p:spPr>
          <a:xfrm>
            <a:off x="527400" y="2852640"/>
            <a:ext cx="10355760" cy="2363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II – Climate Change</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27"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28" name="CustomShape 3"/>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29" name="CustomShape 4"/>
          <p:cNvSpPr/>
          <p:nvPr/>
        </p:nvSpPr>
        <p:spPr>
          <a:xfrm>
            <a:off x="361080" y="2286000"/>
            <a:ext cx="10788840" cy="3377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0"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32"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33" name="CustomShape 3"/>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34" name="CustomShape 4"/>
          <p:cNvSpPr/>
          <p:nvPr/>
        </p:nvSpPr>
        <p:spPr>
          <a:xfrm>
            <a:off x="361080" y="2286000"/>
            <a:ext cx="10788840" cy="3377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5"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37"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38" name="CustomShape 3"/>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39" name="CustomShape 4"/>
          <p:cNvSpPr/>
          <p:nvPr/>
        </p:nvSpPr>
        <p:spPr>
          <a:xfrm>
            <a:off x="361080" y="2286000"/>
            <a:ext cx="10788840" cy="3377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0"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42"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en-US" sz="2200" spc="-1" strike="noStrike">
              <a:latin typeface="Arial"/>
            </a:endParaRPr>
          </a:p>
        </p:txBody>
      </p:sp>
      <p:pic>
        <p:nvPicPr>
          <p:cNvPr id="143" name="" descr=""/>
          <p:cNvPicPr/>
          <p:nvPr/>
        </p:nvPicPr>
        <p:blipFill>
          <a:blip r:embed="rId1"/>
          <a:stretch/>
        </p:blipFill>
        <p:spPr>
          <a:xfrm>
            <a:off x="2709720" y="1554480"/>
            <a:ext cx="6428160" cy="4965840"/>
          </a:xfrm>
          <a:prstGeom prst="rect">
            <a:avLst/>
          </a:prstGeom>
          <a:ln>
            <a:noFill/>
          </a:ln>
        </p:spPr>
      </p:pic>
      <p:sp>
        <p:nvSpPr>
          <p:cNvPr id="144" name="CustomShape 3"/>
          <p:cNvSpPr/>
          <p:nvPr/>
        </p:nvSpPr>
        <p:spPr>
          <a:xfrm>
            <a:off x="9950040" y="911520"/>
            <a:ext cx="510840" cy="4906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
        <p:nvSpPr>
          <p:cNvPr id="145" name="CustomShape 4"/>
          <p:cNvSpPr/>
          <p:nvPr/>
        </p:nvSpPr>
        <p:spPr>
          <a:xfrm>
            <a:off x="263520" y="6492240"/>
            <a:ext cx="10520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47"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en-US" sz="2200" spc="-1" strike="noStrike">
              <a:latin typeface="Arial"/>
            </a:endParaRPr>
          </a:p>
        </p:txBody>
      </p:sp>
      <p:pic>
        <p:nvPicPr>
          <p:cNvPr id="148" name="" descr=""/>
          <p:cNvPicPr/>
          <p:nvPr/>
        </p:nvPicPr>
        <p:blipFill>
          <a:blip r:embed="rId1"/>
          <a:stretch/>
        </p:blipFill>
        <p:spPr>
          <a:xfrm>
            <a:off x="269640" y="1828800"/>
            <a:ext cx="10971360" cy="4108680"/>
          </a:xfrm>
          <a:prstGeom prst="rect">
            <a:avLst/>
          </a:prstGeom>
          <a:ln>
            <a:noFill/>
          </a:ln>
        </p:spPr>
      </p:pic>
      <p:sp>
        <p:nvSpPr>
          <p:cNvPr id="149" name="CustomShape 3"/>
          <p:cNvSpPr/>
          <p:nvPr/>
        </p:nvSpPr>
        <p:spPr>
          <a:xfrm>
            <a:off x="263520" y="6492240"/>
            <a:ext cx="10520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
        <p:nvSpPr>
          <p:cNvPr id="150" name="CustomShape 4"/>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52"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US" sz="1800" spc="-1" strike="noStrike">
              <a:latin typeface="Arial"/>
            </a:endParaRPr>
          </a:p>
        </p:txBody>
      </p:sp>
      <p:sp>
        <p:nvSpPr>
          <p:cNvPr id="153"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US" sz="2200" spc="-1" strike="noStrike">
              <a:latin typeface="Arial"/>
            </a:endParaRPr>
          </a:p>
        </p:txBody>
      </p:sp>
      <p:sp>
        <p:nvSpPr>
          <p:cNvPr id="154" name="CustomShape 4"/>
          <p:cNvSpPr/>
          <p:nvPr/>
        </p:nvSpPr>
        <p:spPr>
          <a:xfrm>
            <a:off x="360720" y="2743200"/>
            <a:ext cx="10788840" cy="2371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5" name="CustomShape 5"/>
          <p:cNvSpPr/>
          <p:nvPr/>
        </p:nvSpPr>
        <p:spPr>
          <a:xfrm>
            <a:off x="263520" y="6126480"/>
            <a:ext cx="107946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57"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US" sz="1800" spc="-1" strike="noStrike">
              <a:latin typeface="Arial"/>
            </a:endParaRPr>
          </a:p>
        </p:txBody>
      </p:sp>
      <p:sp>
        <p:nvSpPr>
          <p:cNvPr id="158"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US" sz="2200" spc="-1" strike="noStrike">
              <a:latin typeface="Arial"/>
            </a:endParaRPr>
          </a:p>
        </p:txBody>
      </p:sp>
      <p:sp>
        <p:nvSpPr>
          <p:cNvPr id="159" name="CustomShape 4"/>
          <p:cNvSpPr/>
          <p:nvPr/>
        </p:nvSpPr>
        <p:spPr>
          <a:xfrm>
            <a:off x="360720" y="2743200"/>
            <a:ext cx="10788840" cy="2371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0" name="CustomShape 5"/>
          <p:cNvSpPr/>
          <p:nvPr/>
        </p:nvSpPr>
        <p:spPr>
          <a:xfrm>
            <a:off x="263520" y="6126480"/>
            <a:ext cx="107946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62"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en-US" sz="2200" spc="-1" strike="noStrike">
              <a:latin typeface="Arial"/>
            </a:endParaRPr>
          </a:p>
        </p:txBody>
      </p:sp>
      <p:sp>
        <p:nvSpPr>
          <p:cNvPr id="163" name="CustomShape 3"/>
          <p:cNvSpPr/>
          <p:nvPr/>
        </p:nvSpPr>
        <p:spPr>
          <a:xfrm>
            <a:off x="263520" y="6492240"/>
            <a:ext cx="10520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4" name="" descr=""/>
          <p:cNvPicPr/>
          <p:nvPr/>
        </p:nvPicPr>
        <p:blipFill>
          <a:blip r:embed="rId2"/>
          <a:stretch/>
        </p:blipFill>
        <p:spPr>
          <a:xfrm>
            <a:off x="1645920" y="1720800"/>
            <a:ext cx="8315280" cy="46746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66"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(2019)</a:t>
            </a:r>
            <a:endParaRPr b="0" lang="en-US" sz="2200" spc="-1" strike="noStrike">
              <a:latin typeface="Arial"/>
            </a:endParaRPr>
          </a:p>
        </p:txBody>
      </p:sp>
      <p:sp>
        <p:nvSpPr>
          <p:cNvPr id="167" name="CustomShape 3"/>
          <p:cNvSpPr/>
          <p:nvPr/>
        </p:nvSpPr>
        <p:spPr>
          <a:xfrm>
            <a:off x="263520" y="6492240"/>
            <a:ext cx="10520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8" name="" descr=""/>
          <p:cNvPicPr/>
          <p:nvPr/>
        </p:nvPicPr>
        <p:blipFill>
          <a:blip r:embed="rId2"/>
          <a:stretch/>
        </p:blipFill>
        <p:spPr>
          <a:xfrm>
            <a:off x="1920240" y="1681920"/>
            <a:ext cx="7218000" cy="48045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0"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en-US" sz="2200" spc="-1" strike="noStrike">
              <a:latin typeface="Arial"/>
            </a:endParaRPr>
          </a:p>
        </p:txBody>
      </p:sp>
      <p:sp>
        <p:nvSpPr>
          <p:cNvPr id="171" name="CustomShape 3"/>
          <p:cNvSpPr/>
          <p:nvPr/>
        </p:nvSpPr>
        <p:spPr>
          <a:xfrm>
            <a:off x="263520" y="6492240"/>
            <a:ext cx="10520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p:txBody>
      </p:sp>
      <p:pic>
        <p:nvPicPr>
          <p:cNvPr id="172" name="" descr=""/>
          <p:cNvPicPr/>
          <p:nvPr/>
        </p:nvPicPr>
        <p:blipFill>
          <a:blip r:embed="rId2"/>
          <a:stretch/>
        </p:blipFill>
        <p:spPr>
          <a:xfrm>
            <a:off x="2193840" y="1643400"/>
            <a:ext cx="7127280" cy="48117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95"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4"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US" sz="1800" spc="-1" strike="noStrike">
              <a:latin typeface="Arial"/>
            </a:endParaRPr>
          </a:p>
        </p:txBody>
      </p:sp>
      <p:sp>
        <p:nvSpPr>
          <p:cNvPr id="175"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en-US" sz="2200" spc="-1" strike="noStrike">
              <a:latin typeface="Arial"/>
            </a:endParaRPr>
          </a:p>
        </p:txBody>
      </p:sp>
      <p:sp>
        <p:nvSpPr>
          <p:cNvPr id="176" name="CustomShape 4"/>
          <p:cNvSpPr/>
          <p:nvPr/>
        </p:nvSpPr>
        <p:spPr>
          <a:xfrm>
            <a:off x="361080" y="329220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77"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9"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0"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pic>
        <p:nvPicPr>
          <p:cNvPr id="181" name="" descr=""/>
          <p:cNvPicPr/>
          <p:nvPr/>
        </p:nvPicPr>
        <p:blipFill>
          <a:blip r:embed="rId1"/>
          <a:stretch/>
        </p:blipFill>
        <p:spPr>
          <a:xfrm>
            <a:off x="7218000" y="2194560"/>
            <a:ext cx="3570480" cy="2377800"/>
          </a:xfrm>
          <a:prstGeom prst="rect">
            <a:avLst/>
          </a:prstGeom>
          <a:ln>
            <a:noFill/>
          </a:ln>
        </p:spPr>
      </p:pic>
      <p:sp>
        <p:nvSpPr>
          <p:cNvPr id="182" name="CustomShape 4"/>
          <p:cNvSpPr/>
          <p:nvPr/>
        </p:nvSpPr>
        <p:spPr>
          <a:xfrm>
            <a:off x="274320" y="6492240"/>
            <a:ext cx="7775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84"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5"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
        <p:nvSpPr>
          <p:cNvPr id="186" name="CustomShape 4"/>
          <p:cNvSpPr/>
          <p:nvPr/>
        </p:nvSpPr>
        <p:spPr>
          <a:xfrm>
            <a:off x="1188720" y="5029200"/>
            <a:ext cx="457056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88"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
        <p:nvSpPr>
          <p:cNvPr id="190" name="CustomShape 4"/>
          <p:cNvSpPr/>
          <p:nvPr/>
        </p:nvSpPr>
        <p:spPr>
          <a:xfrm>
            <a:off x="8138160" y="1280160"/>
            <a:ext cx="1735920" cy="164448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en-US" sz="1800" spc="-1" strike="noStrike">
              <a:latin typeface="Arial"/>
            </a:endParaRPr>
          </a:p>
        </p:txBody>
      </p:sp>
      <p:sp>
        <p:nvSpPr>
          <p:cNvPr id="191" name="CustomShape 5"/>
          <p:cNvSpPr/>
          <p:nvPr/>
        </p:nvSpPr>
        <p:spPr>
          <a:xfrm>
            <a:off x="6583680" y="3566160"/>
            <a:ext cx="1735920" cy="164448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absored solar</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radiation</a:t>
            </a:r>
            <a:endParaRPr b="0" lang="en-US" sz="1800" spc="-1" strike="noStrike">
              <a:latin typeface="Arial"/>
            </a:endParaRPr>
          </a:p>
        </p:txBody>
      </p:sp>
      <p:sp>
        <p:nvSpPr>
          <p:cNvPr id="192" name="CustomShape 6"/>
          <p:cNvSpPr/>
          <p:nvPr/>
        </p:nvSpPr>
        <p:spPr>
          <a:xfrm>
            <a:off x="9601200" y="3566160"/>
            <a:ext cx="1735920" cy="164448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en-US" sz="1800" spc="-1" strike="noStrike">
              <a:latin typeface="Arial"/>
            </a:endParaRPr>
          </a:p>
        </p:txBody>
      </p:sp>
      <p:sp>
        <p:nvSpPr>
          <p:cNvPr id="193" name="CustomShape 7"/>
          <p:cNvSpPr/>
          <p:nvPr/>
        </p:nvSpPr>
        <p:spPr>
          <a:xfrm rot="18335400">
            <a:off x="7874640" y="3143160"/>
            <a:ext cx="720000" cy="364320"/>
          </a:xfrm>
          <a:custGeom>
            <a:avLst/>
            <a:gdLst/>
            <a:ahLst/>
            <a:rect l="l" t="t" r="r" b="b"/>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a:solidFill>
              <a:srgbClr val="3465a4"/>
            </a:solidFill>
          </a:ln>
        </p:spPr>
        <p:style>
          <a:lnRef idx="0"/>
          <a:fillRef idx="0"/>
          <a:effectRef idx="0"/>
          <a:fontRef idx="minor"/>
        </p:style>
      </p:sp>
      <p:sp>
        <p:nvSpPr>
          <p:cNvPr id="194" name="CustomShape 8"/>
          <p:cNvSpPr/>
          <p:nvPr/>
        </p:nvSpPr>
        <p:spPr>
          <a:xfrm rot="13432800">
            <a:off x="9534600" y="3036600"/>
            <a:ext cx="727200" cy="364320"/>
          </a:xfrm>
          <a:custGeom>
            <a:avLst/>
            <a:gdLst/>
            <a:ahLst/>
            <a:rect l="l" t="t" r="r" b="b"/>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a:solidFill>
              <a:srgbClr val="3465a4"/>
            </a:solidFill>
          </a:ln>
        </p:spPr>
        <p:style>
          <a:lnRef idx="0"/>
          <a:fillRef idx="0"/>
          <a:effectRef idx="0"/>
          <a:fontRef idx="minor"/>
        </p:style>
      </p:sp>
      <p:sp>
        <p:nvSpPr>
          <p:cNvPr id="195" name="CustomShape 9"/>
          <p:cNvSpPr/>
          <p:nvPr/>
        </p:nvSpPr>
        <p:spPr>
          <a:xfrm rot="12000">
            <a:off x="8595720" y="4192200"/>
            <a:ext cx="735480" cy="364320"/>
          </a:xfrm>
          <a:custGeom>
            <a:avLst/>
            <a:gdLst/>
            <a:ahLst/>
            <a:rect l="l" t="t" r="r" b="b"/>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a:solidFill>
              <a:srgbClr val="3465a4"/>
            </a:solidFill>
          </a:ln>
        </p:spPr>
        <p:style>
          <a:lnRef idx="0"/>
          <a:fillRef idx="0"/>
          <a:effectRef idx="0"/>
          <a:fontRef idx="minor"/>
        </p:style>
      </p:sp>
      <p:sp>
        <p:nvSpPr>
          <p:cNvPr id="196" name="CustomShape 10"/>
          <p:cNvSpPr/>
          <p:nvPr/>
        </p:nvSpPr>
        <p:spPr>
          <a:xfrm>
            <a:off x="1188720" y="5029200"/>
            <a:ext cx="457056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98"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9"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1"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02"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4"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p:txBody>
      </p:sp>
      <p:sp>
        <p:nvSpPr>
          <p:cNvPr id="205"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7"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US" sz="1800" spc="-1" strike="noStrike">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US" sz="1800" spc="-1" strike="noStrike">
              <a:latin typeface="Arial"/>
            </a:endParaRPr>
          </a:p>
        </p:txBody>
      </p:sp>
      <p:sp>
        <p:nvSpPr>
          <p:cNvPr id="208"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en-US" sz="2200" spc="-1" strike="noStrike">
              <a:latin typeface="Arial"/>
            </a:endParaRPr>
          </a:p>
        </p:txBody>
      </p:sp>
      <p:sp>
        <p:nvSpPr>
          <p:cNvPr id="209" name="CustomShape 4"/>
          <p:cNvSpPr/>
          <p:nvPr/>
        </p:nvSpPr>
        <p:spPr>
          <a:xfrm>
            <a:off x="335520" y="310896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5"/>
          <p:cNvSpPr/>
          <p:nvPr/>
        </p:nvSpPr>
        <p:spPr>
          <a:xfrm>
            <a:off x="270720" y="632268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2"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4"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Arial"/>
            </a:endParaRPr>
          </a:p>
        </p:txBody>
      </p:sp>
      <p:sp>
        <p:nvSpPr>
          <p:cNvPr id="215"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4406760"/>
            <a:ext cx="10738440" cy="134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Climate Change – The Basics</a:t>
            </a:r>
            <a:endParaRPr b="0" lang="en-US" sz="3000" spc="-1" strike="noStrike">
              <a:latin typeface="Arial"/>
            </a:endParaRPr>
          </a:p>
        </p:txBody>
      </p:sp>
      <p:sp>
        <p:nvSpPr>
          <p:cNvPr id="97" name="CustomShape 2"/>
          <p:cNvSpPr/>
          <p:nvPr/>
        </p:nvSpPr>
        <p:spPr>
          <a:xfrm>
            <a:off x="335520" y="2906640"/>
            <a:ext cx="10738440" cy="1485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7" name="CustomShape 2"/>
          <p:cNvSpPr/>
          <p:nvPr/>
        </p:nvSpPr>
        <p:spPr>
          <a:xfrm>
            <a:off x="336240" y="1600920"/>
            <a:ext cx="10857600" cy="3877200"/>
          </a:xfrm>
          <a:prstGeom prst="rect">
            <a:avLst/>
          </a:prstGeom>
          <a:noFill/>
          <a:ln>
            <a:noFill/>
          </a:ln>
        </p:spPr>
        <p:style>
          <a:lnRef idx="0"/>
          <a:fillRef idx="0"/>
          <a:effectRef idx="0"/>
          <a:fontRef idx="minor"/>
        </p:style>
        <p:txBody>
          <a:bodyPr lIns="90000" rIns="90000" tIns="45000" bIns="45000">
            <a:noAutofit/>
          </a:bodyPr>
          <a:p>
            <a:pPr marL="216000" indent="-2098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098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18" name="CustomShape 3"/>
          <p:cNvSpPr/>
          <p:nvPr/>
        </p:nvSpPr>
        <p:spPr>
          <a:xfrm>
            <a:off x="270720" y="632268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19"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21" name="CustomShape 2"/>
          <p:cNvSpPr/>
          <p:nvPr/>
        </p:nvSpPr>
        <p:spPr>
          <a:xfrm>
            <a:off x="336240" y="1600920"/>
            <a:ext cx="10857600" cy="3877200"/>
          </a:xfrm>
          <a:prstGeom prst="rect">
            <a:avLst/>
          </a:prstGeom>
          <a:noFill/>
          <a:ln>
            <a:noFill/>
          </a:ln>
        </p:spPr>
        <p:style>
          <a:lnRef idx="0"/>
          <a:fillRef idx="0"/>
          <a:effectRef idx="0"/>
          <a:fontRef idx="minor"/>
        </p:style>
        <p:txBody>
          <a:bodyPr lIns="90000" rIns="90000" tIns="45000" bIns="45000">
            <a:noAutofit/>
          </a:bodyPr>
          <a:p>
            <a:pPr marL="216000" indent="-2098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098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22" name="CustomShape 3"/>
          <p:cNvSpPr/>
          <p:nvPr/>
        </p:nvSpPr>
        <p:spPr>
          <a:xfrm>
            <a:off x="270720" y="632268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23" name="CustomShape 4"/>
          <p:cNvSpPr/>
          <p:nvPr/>
        </p:nvSpPr>
        <p:spPr>
          <a:xfrm>
            <a:off x="3566160" y="3017520"/>
            <a:ext cx="5024160" cy="2738160"/>
          </a:xfrm>
          <a:prstGeom prst="rect">
            <a:avLst/>
          </a:prstGeom>
          <a:noFill/>
          <a:ln>
            <a:noFill/>
          </a:ln>
        </p:spPr>
        <p:style>
          <a:lnRef idx="0"/>
          <a:fillRef idx="0"/>
          <a:effectRef idx="0"/>
          <a:fontRef idx="minor"/>
        </p:style>
        <p:txBody>
          <a:bodyPr lIns="90000" rIns="90000" tIns="45000" bIns="45000">
            <a:noAutofit/>
          </a:bodyPr>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0988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224" name="CustomShape 5"/>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26" name="CustomShape 2"/>
          <p:cNvSpPr/>
          <p:nvPr/>
        </p:nvSpPr>
        <p:spPr>
          <a:xfrm>
            <a:off x="336240" y="1600920"/>
            <a:ext cx="10857600" cy="3877200"/>
          </a:xfrm>
          <a:prstGeom prst="rect">
            <a:avLst/>
          </a:prstGeom>
          <a:noFill/>
          <a:ln>
            <a:noFill/>
          </a:ln>
        </p:spPr>
        <p:style>
          <a:lnRef idx="0"/>
          <a:fillRef idx="0"/>
          <a:effectRef idx="0"/>
          <a:fontRef idx="minor"/>
        </p:style>
        <p:txBody>
          <a:bodyPr lIns="90000" rIns="90000" tIns="45000" bIns="45000">
            <a:noAutofit/>
          </a:bodyPr>
          <a:p>
            <a:pPr marL="216000" indent="-2098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098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27" name="CustomShape 3"/>
          <p:cNvSpPr/>
          <p:nvPr/>
        </p:nvSpPr>
        <p:spPr>
          <a:xfrm>
            <a:off x="270720" y="632268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28" name="CustomShape 4"/>
          <p:cNvSpPr/>
          <p:nvPr/>
        </p:nvSpPr>
        <p:spPr>
          <a:xfrm>
            <a:off x="3566160" y="3017520"/>
            <a:ext cx="5024160" cy="2738160"/>
          </a:xfrm>
          <a:prstGeom prst="rect">
            <a:avLst/>
          </a:prstGeom>
          <a:noFill/>
          <a:ln>
            <a:noFill/>
          </a:ln>
        </p:spPr>
        <p:style>
          <a:lnRef idx="0"/>
          <a:fillRef idx="0"/>
          <a:effectRef idx="0"/>
          <a:fontRef idx="minor"/>
        </p:style>
        <p:txBody>
          <a:bodyPr lIns="90000" rIns="90000" tIns="45000" bIns="45000">
            <a:noAutofit/>
          </a:bodyPr>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0988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0988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229" name="CustomShape 5"/>
          <p:cNvSpPr/>
          <p:nvPr/>
        </p:nvSpPr>
        <p:spPr>
          <a:xfrm>
            <a:off x="2743200" y="5760720"/>
            <a:ext cx="5389920" cy="8532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latin typeface="Arial"/>
            </a:endParaRPr>
          </a:p>
        </p:txBody>
      </p:sp>
      <p:sp>
        <p:nvSpPr>
          <p:cNvPr id="230" name="CustomShape 6"/>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4406760"/>
            <a:ext cx="10738440" cy="134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How much Time do we Have left?</a:t>
            </a:r>
            <a:endParaRPr b="0" lang="en-US" sz="3000" spc="-1" strike="noStrike">
              <a:latin typeface="Arial"/>
            </a:endParaRPr>
          </a:p>
        </p:txBody>
      </p:sp>
      <p:sp>
        <p:nvSpPr>
          <p:cNvPr id="232" name="CustomShape 2"/>
          <p:cNvSpPr/>
          <p:nvPr/>
        </p:nvSpPr>
        <p:spPr>
          <a:xfrm>
            <a:off x="335520" y="2906640"/>
            <a:ext cx="10738440" cy="1485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34" name="CustomShape 2"/>
          <p:cNvSpPr/>
          <p:nvPr/>
        </p:nvSpPr>
        <p:spPr>
          <a:xfrm>
            <a:off x="432720" y="1148040"/>
            <a:ext cx="10348920" cy="489600"/>
          </a:xfrm>
          <a:prstGeom prst="rect">
            <a:avLst/>
          </a:prstGeom>
          <a:noFill/>
          <a:ln>
            <a:noFill/>
          </a:ln>
        </p:spPr>
        <p:style>
          <a:lnRef idx="0"/>
          <a:fillRef idx="0"/>
          <a:effectRef idx="0"/>
          <a:fontRef idx="minor"/>
        </p:style>
      </p:sp>
      <p:pic>
        <p:nvPicPr>
          <p:cNvPr id="235" name="" descr=""/>
          <p:cNvPicPr/>
          <p:nvPr/>
        </p:nvPicPr>
        <p:blipFill>
          <a:blip r:embed="rId1"/>
          <a:stretch/>
        </p:blipFill>
        <p:spPr>
          <a:xfrm>
            <a:off x="1235880" y="1271160"/>
            <a:ext cx="9273240" cy="52146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9880" cy="490680"/>
          </a:xfrm>
          <a:prstGeom prst="rect">
            <a:avLst/>
          </a:prstGeom>
          <a:noFill/>
          <a:ln>
            <a:noFill/>
          </a:ln>
        </p:spPr>
        <p:style>
          <a:lnRef idx="0"/>
          <a:fillRef idx="0"/>
          <a:effectRef idx="0"/>
          <a:fontRef idx="minor"/>
        </p:style>
      </p:sp>
      <p:sp>
        <p:nvSpPr>
          <p:cNvPr id="237" name="CustomShape 2"/>
          <p:cNvSpPr/>
          <p:nvPr/>
        </p:nvSpPr>
        <p:spPr>
          <a:xfrm>
            <a:off x="335520" y="1268280"/>
            <a:ext cx="10739880" cy="5027400"/>
          </a:xfrm>
          <a:prstGeom prst="rect">
            <a:avLst/>
          </a:prstGeom>
          <a:noFill/>
          <a:ln>
            <a:noFill/>
          </a:ln>
        </p:spPr>
        <p:style>
          <a:lnRef idx="0"/>
          <a:fillRef idx="0"/>
          <a:effectRef idx="0"/>
          <a:fontRef idx="minor"/>
        </p:style>
      </p:sp>
      <p:sp>
        <p:nvSpPr>
          <p:cNvPr id="238" name="CustomShape 3"/>
          <p:cNvSpPr/>
          <p:nvPr/>
        </p:nvSpPr>
        <p:spPr>
          <a:xfrm>
            <a:off x="4206240" y="721800"/>
            <a:ext cx="1086480" cy="335520"/>
          </a:xfrm>
          <a:prstGeom prst="rect">
            <a:avLst/>
          </a:prstGeom>
          <a:noFill/>
          <a:ln>
            <a:noFill/>
          </a:ln>
        </p:spPr>
        <p:style>
          <a:lnRef idx="0"/>
          <a:fillRef idx="0"/>
          <a:effectRef idx="0"/>
          <a:fontRef idx="minor"/>
        </p:style>
      </p:sp>
      <p:sp>
        <p:nvSpPr>
          <p:cNvPr id="239" name="CustomShape 4"/>
          <p:cNvSpPr/>
          <p:nvPr/>
        </p:nvSpPr>
        <p:spPr>
          <a:xfrm>
            <a:off x="2377440" y="3056040"/>
            <a:ext cx="6667200" cy="1143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US" sz="1800" spc="-1" strike="noStrike">
              <a:latin typeface="Arial"/>
            </a:endParaRPr>
          </a:p>
        </p:txBody>
      </p:sp>
      <p:sp>
        <p:nvSpPr>
          <p:cNvPr id="240" name="CustomShape 5"/>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42"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US" sz="1800" spc="-1" strike="noStrike">
              <a:latin typeface="Arial"/>
            </a:endParaRPr>
          </a:p>
        </p:txBody>
      </p:sp>
      <p:sp>
        <p:nvSpPr>
          <p:cNvPr id="243" name="CustomShape 3"/>
          <p:cNvSpPr/>
          <p:nvPr/>
        </p:nvSpPr>
        <p:spPr>
          <a:xfrm>
            <a:off x="432720" y="1148040"/>
            <a:ext cx="10348920" cy="4896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45" name="CustomShape 2"/>
          <p:cNvSpPr/>
          <p:nvPr/>
        </p:nvSpPr>
        <p:spPr>
          <a:xfrm>
            <a:off x="432720" y="1148040"/>
            <a:ext cx="10348920" cy="489600"/>
          </a:xfrm>
          <a:prstGeom prst="rect">
            <a:avLst/>
          </a:prstGeom>
          <a:noFill/>
          <a:ln>
            <a:noFill/>
          </a:ln>
        </p:spPr>
        <p:style>
          <a:lnRef idx="0"/>
          <a:fillRef idx="0"/>
          <a:effectRef idx="0"/>
          <a:fontRef idx="minor"/>
        </p:style>
      </p:sp>
      <p:sp>
        <p:nvSpPr>
          <p:cNvPr id="246"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en-US" sz="2200" spc="-1" strike="noStrike">
              <a:latin typeface="Arial"/>
            </a:endParaRPr>
          </a:p>
        </p:txBody>
      </p:sp>
      <p:sp>
        <p:nvSpPr>
          <p:cNvPr id="247" name="CustomShape 4"/>
          <p:cNvSpPr/>
          <p:nvPr/>
        </p:nvSpPr>
        <p:spPr>
          <a:xfrm>
            <a:off x="263520" y="6492240"/>
            <a:ext cx="777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48" name="" descr=""/>
          <p:cNvPicPr/>
          <p:nvPr/>
        </p:nvPicPr>
        <p:blipFill>
          <a:blip r:embed="rId2"/>
          <a:stretch/>
        </p:blipFill>
        <p:spPr>
          <a:xfrm>
            <a:off x="2651760" y="1686600"/>
            <a:ext cx="6120000" cy="47991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50"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US" sz="1800" spc="-1" strike="noStrike">
              <a:latin typeface="Arial"/>
            </a:endParaRPr>
          </a:p>
        </p:txBody>
      </p:sp>
      <p:sp>
        <p:nvSpPr>
          <p:cNvPr id="251"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53" name="CustomShape 2"/>
          <p:cNvSpPr/>
          <p:nvPr/>
        </p:nvSpPr>
        <p:spPr>
          <a:xfrm>
            <a:off x="432720" y="1148040"/>
            <a:ext cx="10348920" cy="489600"/>
          </a:xfrm>
          <a:prstGeom prst="rect">
            <a:avLst/>
          </a:prstGeom>
          <a:noFill/>
          <a:ln>
            <a:noFill/>
          </a:ln>
        </p:spPr>
        <p:style>
          <a:lnRef idx="0"/>
          <a:fillRef idx="0"/>
          <a:effectRef idx="0"/>
          <a:fontRef idx="minor"/>
        </p:style>
      </p:sp>
      <p:sp>
        <p:nvSpPr>
          <p:cNvPr id="254" name="CustomShape 3"/>
          <p:cNvSpPr/>
          <p:nvPr/>
        </p:nvSpPr>
        <p:spPr>
          <a:xfrm>
            <a:off x="432720" y="1148040"/>
            <a:ext cx="10348920" cy="489600"/>
          </a:xfrm>
          <a:prstGeom prst="rect">
            <a:avLst/>
          </a:prstGeom>
          <a:noFill/>
          <a:ln>
            <a:noFill/>
          </a:ln>
        </p:spPr>
        <p:style>
          <a:lnRef idx="0"/>
          <a:fillRef idx="0"/>
          <a:effectRef idx="0"/>
          <a:fontRef idx="minor"/>
        </p:style>
      </p:sp>
      <p:sp>
        <p:nvSpPr>
          <p:cNvPr id="255" name="CustomShape 4"/>
          <p:cNvSpPr/>
          <p:nvPr/>
        </p:nvSpPr>
        <p:spPr>
          <a:xfrm>
            <a:off x="263520" y="649224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56" name="" descr=""/>
          <p:cNvPicPr/>
          <p:nvPr/>
        </p:nvPicPr>
        <p:blipFill>
          <a:blip r:embed="rId2"/>
          <a:srcRect l="0" t="8760" r="0" b="0"/>
          <a:stretch/>
        </p:blipFill>
        <p:spPr>
          <a:xfrm>
            <a:off x="2710440" y="1643400"/>
            <a:ext cx="6244920" cy="4843080"/>
          </a:xfrm>
          <a:prstGeom prst="rect">
            <a:avLst/>
          </a:prstGeom>
          <a:ln>
            <a:noFill/>
          </a:ln>
        </p:spPr>
      </p:pic>
      <p:sp>
        <p:nvSpPr>
          <p:cNvPr id="257" name="CustomShape 5"/>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99" name="CustomShape 2"/>
          <p:cNvSpPr/>
          <p:nvPr/>
        </p:nvSpPr>
        <p:spPr>
          <a:xfrm>
            <a:off x="335520" y="1268280"/>
            <a:ext cx="10739880" cy="5027400"/>
          </a:xfrm>
          <a:prstGeom prst="rect">
            <a:avLst/>
          </a:prstGeom>
          <a:noFill/>
          <a:ln>
            <a:noFill/>
          </a:ln>
        </p:spPr>
        <p:style>
          <a:lnRef idx="0"/>
          <a:fillRef idx="0"/>
          <a:effectRef idx="0"/>
          <a:fontRef idx="minor"/>
        </p:style>
      </p:sp>
      <p:sp>
        <p:nvSpPr>
          <p:cNvPr id="100"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39880" cy="490680"/>
          </a:xfrm>
          <a:prstGeom prst="rect">
            <a:avLst/>
          </a:prstGeom>
          <a:noFill/>
          <a:ln>
            <a:noFill/>
          </a:ln>
        </p:spPr>
        <p:style>
          <a:lnRef idx="0"/>
          <a:fillRef idx="0"/>
          <a:effectRef idx="0"/>
          <a:fontRef idx="minor"/>
        </p:style>
      </p:sp>
      <p:sp>
        <p:nvSpPr>
          <p:cNvPr id="259" name="CustomShape 2"/>
          <p:cNvSpPr/>
          <p:nvPr/>
        </p:nvSpPr>
        <p:spPr>
          <a:xfrm>
            <a:off x="335520" y="1268280"/>
            <a:ext cx="10739880" cy="5027400"/>
          </a:xfrm>
          <a:prstGeom prst="rect">
            <a:avLst/>
          </a:prstGeom>
          <a:noFill/>
          <a:ln>
            <a:noFill/>
          </a:ln>
        </p:spPr>
        <p:style>
          <a:lnRef idx="0"/>
          <a:fillRef idx="0"/>
          <a:effectRef idx="0"/>
          <a:fontRef idx="minor"/>
        </p:style>
      </p:sp>
      <p:sp>
        <p:nvSpPr>
          <p:cNvPr id="260" name="CustomShape 3"/>
          <p:cNvSpPr/>
          <p:nvPr/>
        </p:nvSpPr>
        <p:spPr>
          <a:xfrm>
            <a:off x="4206240" y="721800"/>
            <a:ext cx="1086480" cy="335520"/>
          </a:xfrm>
          <a:prstGeom prst="rect">
            <a:avLst/>
          </a:prstGeom>
          <a:noFill/>
          <a:ln>
            <a:noFill/>
          </a:ln>
        </p:spPr>
        <p:style>
          <a:lnRef idx="0"/>
          <a:fillRef idx="0"/>
          <a:effectRef idx="0"/>
          <a:fontRef idx="minor"/>
        </p:style>
      </p:sp>
      <p:sp>
        <p:nvSpPr>
          <p:cNvPr id="261" name="CustomShape 4"/>
          <p:cNvSpPr/>
          <p:nvPr/>
        </p:nvSpPr>
        <p:spPr>
          <a:xfrm>
            <a:off x="2377440" y="3056040"/>
            <a:ext cx="6667200" cy="1143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US" sz="1800" spc="-1" strike="noStrike">
              <a:latin typeface="Arial"/>
            </a:endParaRPr>
          </a:p>
        </p:txBody>
      </p:sp>
      <p:sp>
        <p:nvSpPr>
          <p:cNvPr id="262" name="CustomShape 5"/>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63" name="CustomShape 6"/>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en-US" sz="2200" spc="-1" strike="noStrike">
              <a:latin typeface="Arial"/>
            </a:endParaRPr>
          </a:p>
        </p:txBody>
      </p:sp>
      <p:pic>
        <p:nvPicPr>
          <p:cNvPr id="264" name="" descr=""/>
          <p:cNvPicPr/>
          <p:nvPr/>
        </p:nvPicPr>
        <p:blipFill>
          <a:blip r:embed="rId1"/>
          <a:stretch/>
        </p:blipFill>
        <p:spPr>
          <a:xfrm>
            <a:off x="7406640" y="4208400"/>
            <a:ext cx="3839040" cy="2556720"/>
          </a:xfrm>
          <a:prstGeom prst="rect">
            <a:avLst/>
          </a:prstGeom>
          <a:ln>
            <a:noFill/>
          </a:ln>
        </p:spPr>
      </p:pic>
      <p:sp>
        <p:nvSpPr>
          <p:cNvPr id="265" name="CustomShape 7"/>
          <p:cNvSpPr/>
          <p:nvPr/>
        </p:nvSpPr>
        <p:spPr>
          <a:xfrm>
            <a:off x="263520" y="6492240"/>
            <a:ext cx="777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67"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US" sz="1800" spc="-1" strike="noStrike">
              <a:latin typeface="Arial"/>
            </a:endParaRPr>
          </a:p>
        </p:txBody>
      </p:sp>
      <p:sp>
        <p:nvSpPr>
          <p:cNvPr id="268" name="CustomShape 3"/>
          <p:cNvSpPr/>
          <p:nvPr/>
        </p:nvSpPr>
        <p:spPr>
          <a:xfrm>
            <a:off x="432720" y="1148040"/>
            <a:ext cx="10348920" cy="489600"/>
          </a:xfrm>
          <a:prstGeom prst="rect">
            <a:avLst/>
          </a:prstGeom>
          <a:noFill/>
          <a:ln>
            <a:noFill/>
          </a:ln>
        </p:spPr>
        <p:style>
          <a:lnRef idx="0"/>
          <a:fillRef idx="0"/>
          <a:effectRef idx="0"/>
          <a:fontRef idx="minor"/>
        </p:style>
      </p:sp>
      <p:sp>
        <p:nvSpPr>
          <p:cNvPr id="269"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70" name="CustomShape 5"/>
          <p:cNvSpPr/>
          <p:nvPr/>
        </p:nvSpPr>
        <p:spPr>
          <a:xfrm>
            <a:off x="263520" y="6311160"/>
            <a:ext cx="106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72"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US" sz="1800" spc="-1" strike="noStrike">
              <a:latin typeface="Arial"/>
            </a:endParaRPr>
          </a:p>
        </p:txBody>
      </p:sp>
      <p:sp>
        <p:nvSpPr>
          <p:cNvPr id="273" name="CustomShape 3"/>
          <p:cNvSpPr/>
          <p:nvPr/>
        </p:nvSpPr>
        <p:spPr>
          <a:xfrm>
            <a:off x="432720" y="1148040"/>
            <a:ext cx="10348920" cy="489600"/>
          </a:xfrm>
          <a:prstGeom prst="rect">
            <a:avLst/>
          </a:prstGeom>
          <a:noFill/>
          <a:ln>
            <a:noFill/>
          </a:ln>
        </p:spPr>
        <p:style>
          <a:lnRef idx="0"/>
          <a:fillRef idx="0"/>
          <a:effectRef idx="0"/>
          <a:fontRef idx="minor"/>
        </p:style>
      </p:sp>
      <p:sp>
        <p:nvSpPr>
          <p:cNvPr id="274"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75" name="CustomShape 5"/>
          <p:cNvSpPr/>
          <p:nvPr/>
        </p:nvSpPr>
        <p:spPr>
          <a:xfrm>
            <a:off x="263520" y="6311160"/>
            <a:ext cx="106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77"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US" sz="1800" spc="-1" strike="noStrike">
              <a:latin typeface="Arial"/>
            </a:endParaRPr>
          </a:p>
        </p:txBody>
      </p:sp>
      <p:sp>
        <p:nvSpPr>
          <p:cNvPr id="278" name="CustomShape 3"/>
          <p:cNvSpPr/>
          <p:nvPr/>
        </p:nvSpPr>
        <p:spPr>
          <a:xfrm>
            <a:off x="432720" y="1148040"/>
            <a:ext cx="10348920" cy="489600"/>
          </a:xfrm>
          <a:prstGeom prst="rect">
            <a:avLst/>
          </a:prstGeom>
          <a:noFill/>
          <a:ln>
            <a:noFill/>
          </a:ln>
        </p:spPr>
        <p:style>
          <a:lnRef idx="0"/>
          <a:fillRef idx="0"/>
          <a:effectRef idx="0"/>
          <a:fontRef idx="minor"/>
        </p:style>
      </p:sp>
      <p:sp>
        <p:nvSpPr>
          <p:cNvPr id="279"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80" name="CustomShape 5"/>
          <p:cNvSpPr/>
          <p:nvPr/>
        </p:nvSpPr>
        <p:spPr>
          <a:xfrm>
            <a:off x="263520" y="6311160"/>
            <a:ext cx="106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82"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83" name="CustomShape 3"/>
          <p:cNvSpPr/>
          <p:nvPr/>
        </p:nvSpPr>
        <p:spPr>
          <a:xfrm>
            <a:off x="432720" y="1148040"/>
            <a:ext cx="10348920" cy="489600"/>
          </a:xfrm>
          <a:prstGeom prst="rect">
            <a:avLst/>
          </a:prstGeom>
          <a:noFill/>
          <a:ln>
            <a:noFill/>
          </a:ln>
        </p:spPr>
        <p:style>
          <a:lnRef idx="0"/>
          <a:fillRef idx="0"/>
          <a:effectRef idx="0"/>
          <a:fontRef idx="minor"/>
        </p:style>
      </p:sp>
      <p:sp>
        <p:nvSpPr>
          <p:cNvPr id="284"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85" name="CustomShape 5"/>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87"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88" name="CustomShape 3"/>
          <p:cNvSpPr/>
          <p:nvPr/>
        </p:nvSpPr>
        <p:spPr>
          <a:xfrm>
            <a:off x="432720" y="1148040"/>
            <a:ext cx="10348920" cy="489600"/>
          </a:xfrm>
          <a:prstGeom prst="rect">
            <a:avLst/>
          </a:prstGeom>
          <a:noFill/>
          <a:ln>
            <a:noFill/>
          </a:ln>
        </p:spPr>
        <p:style>
          <a:lnRef idx="0"/>
          <a:fillRef idx="0"/>
          <a:effectRef idx="0"/>
          <a:fontRef idx="minor"/>
        </p:style>
      </p:sp>
      <p:sp>
        <p:nvSpPr>
          <p:cNvPr id="289"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90" name="CustomShape 5"/>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92"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93" name="CustomShape 3"/>
          <p:cNvSpPr/>
          <p:nvPr/>
        </p:nvSpPr>
        <p:spPr>
          <a:xfrm>
            <a:off x="432720" y="1148040"/>
            <a:ext cx="10348920" cy="489600"/>
          </a:xfrm>
          <a:prstGeom prst="rect">
            <a:avLst/>
          </a:prstGeom>
          <a:noFill/>
          <a:ln>
            <a:noFill/>
          </a:ln>
        </p:spPr>
        <p:style>
          <a:lnRef idx="0"/>
          <a:fillRef idx="0"/>
          <a:effectRef idx="0"/>
          <a:fontRef idx="minor"/>
        </p:style>
      </p:sp>
      <p:sp>
        <p:nvSpPr>
          <p:cNvPr id="294"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95" name="CustomShape 5"/>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97"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US" sz="1800" spc="-1" strike="noStrike">
              <a:latin typeface="Arial"/>
            </a:endParaRPr>
          </a:p>
        </p:txBody>
      </p:sp>
      <p:sp>
        <p:nvSpPr>
          <p:cNvPr id="298" name="CustomShape 3"/>
          <p:cNvSpPr/>
          <p:nvPr/>
        </p:nvSpPr>
        <p:spPr>
          <a:xfrm>
            <a:off x="432720" y="1148040"/>
            <a:ext cx="10348920" cy="489600"/>
          </a:xfrm>
          <a:prstGeom prst="rect">
            <a:avLst/>
          </a:prstGeom>
          <a:noFill/>
          <a:ln>
            <a:noFill/>
          </a:ln>
        </p:spPr>
        <p:style>
          <a:lnRef idx="0"/>
          <a:fillRef idx="0"/>
          <a:effectRef idx="0"/>
          <a:fontRef idx="minor"/>
        </p:style>
      </p:sp>
      <p:sp>
        <p:nvSpPr>
          <p:cNvPr id="299"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300" name="CustomShape 5"/>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02" name="CustomShape 2"/>
          <p:cNvSpPr/>
          <p:nvPr/>
        </p:nvSpPr>
        <p:spPr>
          <a:xfrm>
            <a:off x="432720" y="1148040"/>
            <a:ext cx="10348920" cy="489600"/>
          </a:xfrm>
          <a:prstGeom prst="rect">
            <a:avLst/>
          </a:prstGeom>
          <a:noFill/>
          <a:ln>
            <a:noFill/>
          </a:ln>
        </p:spPr>
        <p:style>
          <a:lnRef idx="0"/>
          <a:fillRef idx="0"/>
          <a:effectRef idx="0"/>
          <a:fontRef idx="minor"/>
        </p:style>
      </p:sp>
      <p:sp>
        <p:nvSpPr>
          <p:cNvPr id="303"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en-US" sz="2200" spc="-1" strike="noStrike">
              <a:latin typeface="Arial"/>
            </a:endParaRPr>
          </a:p>
        </p:txBody>
      </p:sp>
      <p:sp>
        <p:nvSpPr>
          <p:cNvPr id="304"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https://www.ipcc.ch/sr15/chapter/spm/</a:t>
            </a:r>
            <a:endParaRPr b="0" lang="en-US" sz="900" spc="-1" strike="noStrike">
              <a:latin typeface="Arial"/>
            </a:endParaRPr>
          </a:p>
        </p:txBody>
      </p:sp>
      <p:sp>
        <p:nvSpPr>
          <p:cNvPr id="305"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07" name="CustomShape 2"/>
          <p:cNvSpPr/>
          <p:nvPr/>
        </p:nvSpPr>
        <p:spPr>
          <a:xfrm>
            <a:off x="432720" y="1148040"/>
            <a:ext cx="10348920" cy="489600"/>
          </a:xfrm>
          <a:prstGeom prst="rect">
            <a:avLst/>
          </a:prstGeom>
          <a:noFill/>
          <a:ln>
            <a:noFill/>
          </a:ln>
        </p:spPr>
        <p:style>
          <a:lnRef idx="0"/>
          <a:fillRef idx="0"/>
          <a:effectRef idx="0"/>
          <a:fontRef idx="minor"/>
        </p:style>
      </p:sp>
      <p:sp>
        <p:nvSpPr>
          <p:cNvPr id="308"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09"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US" sz="900" spc="-1" strike="noStrike">
              <a:latin typeface="Arial"/>
            </a:endParaRPr>
          </a:p>
        </p:txBody>
      </p:sp>
      <p:sp>
        <p:nvSpPr>
          <p:cNvPr id="310"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02"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US" sz="1800" spc="-1" strike="noStrike">
              <a:latin typeface="Arial"/>
            </a:endParaRPr>
          </a:p>
        </p:txBody>
      </p:sp>
      <p:sp>
        <p:nvSpPr>
          <p:cNvPr id="103"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
        <p:nvSpPr>
          <p:cNvPr id="104" name="CustomShape 4"/>
          <p:cNvSpPr/>
          <p:nvPr/>
        </p:nvSpPr>
        <p:spPr>
          <a:xfrm>
            <a:off x="360720" y="2286000"/>
            <a:ext cx="10788840" cy="154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5"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12" name="CustomShape 2"/>
          <p:cNvSpPr/>
          <p:nvPr/>
        </p:nvSpPr>
        <p:spPr>
          <a:xfrm>
            <a:off x="432720" y="1148040"/>
            <a:ext cx="10348920" cy="489600"/>
          </a:xfrm>
          <a:prstGeom prst="rect">
            <a:avLst/>
          </a:prstGeom>
          <a:noFill/>
          <a:ln>
            <a:noFill/>
          </a:ln>
        </p:spPr>
        <p:style>
          <a:lnRef idx="0"/>
          <a:fillRef idx="0"/>
          <a:effectRef idx="0"/>
          <a:fontRef idx="minor"/>
        </p:style>
      </p:sp>
      <p:sp>
        <p:nvSpPr>
          <p:cNvPr id="313"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14"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US" sz="900" spc="-1" strike="noStrike">
              <a:latin typeface="Arial"/>
            </a:endParaRPr>
          </a:p>
        </p:txBody>
      </p:sp>
      <p:sp>
        <p:nvSpPr>
          <p:cNvPr id="315"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17" name="CustomShape 2"/>
          <p:cNvSpPr/>
          <p:nvPr/>
        </p:nvSpPr>
        <p:spPr>
          <a:xfrm>
            <a:off x="432720" y="1148040"/>
            <a:ext cx="10348920" cy="489600"/>
          </a:xfrm>
          <a:prstGeom prst="rect">
            <a:avLst/>
          </a:prstGeom>
          <a:noFill/>
          <a:ln>
            <a:noFill/>
          </a:ln>
        </p:spPr>
        <p:style>
          <a:lnRef idx="0"/>
          <a:fillRef idx="0"/>
          <a:effectRef idx="0"/>
          <a:fontRef idx="minor"/>
        </p:style>
      </p:sp>
      <p:sp>
        <p:nvSpPr>
          <p:cNvPr id="318"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19"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20"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22" name="CustomShape 2"/>
          <p:cNvSpPr/>
          <p:nvPr/>
        </p:nvSpPr>
        <p:spPr>
          <a:xfrm>
            <a:off x="432720" y="1148040"/>
            <a:ext cx="10348920" cy="489600"/>
          </a:xfrm>
          <a:prstGeom prst="rect">
            <a:avLst/>
          </a:prstGeom>
          <a:noFill/>
          <a:ln>
            <a:noFill/>
          </a:ln>
        </p:spPr>
        <p:style>
          <a:lnRef idx="0"/>
          <a:fillRef idx="0"/>
          <a:effectRef idx="0"/>
          <a:fontRef idx="minor"/>
        </p:style>
      </p:sp>
      <p:sp>
        <p:nvSpPr>
          <p:cNvPr id="323"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24"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25" name="CustomShape 5"/>
          <p:cNvSpPr/>
          <p:nvPr/>
        </p:nvSpPr>
        <p:spPr>
          <a:xfrm>
            <a:off x="335520" y="1268280"/>
            <a:ext cx="468900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US" sz="1800" spc="-1" strike="noStrike">
              <a:latin typeface="Arial"/>
            </a:endParaRPr>
          </a:p>
        </p:txBody>
      </p:sp>
      <p:sp>
        <p:nvSpPr>
          <p:cNvPr id="326" name="CustomShape 6"/>
          <p:cNvSpPr/>
          <p:nvPr/>
        </p:nvSpPr>
        <p:spPr>
          <a:xfrm>
            <a:off x="4937760" y="1460160"/>
            <a:ext cx="441252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28" name="CustomShape 2"/>
          <p:cNvSpPr/>
          <p:nvPr/>
        </p:nvSpPr>
        <p:spPr>
          <a:xfrm>
            <a:off x="432720" y="1148040"/>
            <a:ext cx="10348920" cy="489600"/>
          </a:xfrm>
          <a:prstGeom prst="rect">
            <a:avLst/>
          </a:prstGeom>
          <a:noFill/>
          <a:ln>
            <a:noFill/>
          </a:ln>
        </p:spPr>
        <p:style>
          <a:lnRef idx="0"/>
          <a:fillRef idx="0"/>
          <a:effectRef idx="0"/>
          <a:fontRef idx="minor"/>
        </p:style>
      </p:sp>
      <p:sp>
        <p:nvSpPr>
          <p:cNvPr id="329"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30"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31" name="CustomShape 5"/>
          <p:cNvSpPr/>
          <p:nvPr/>
        </p:nvSpPr>
        <p:spPr>
          <a:xfrm>
            <a:off x="335520" y="1268280"/>
            <a:ext cx="468900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US" sz="1800" spc="-1" strike="noStrike">
              <a:latin typeface="Arial"/>
            </a:endParaRPr>
          </a:p>
        </p:txBody>
      </p:sp>
      <p:sp>
        <p:nvSpPr>
          <p:cNvPr id="332" name="CustomShape 6"/>
          <p:cNvSpPr/>
          <p:nvPr/>
        </p:nvSpPr>
        <p:spPr>
          <a:xfrm>
            <a:off x="4937760" y="1460160"/>
            <a:ext cx="441252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34" name="CustomShape 2"/>
          <p:cNvSpPr/>
          <p:nvPr/>
        </p:nvSpPr>
        <p:spPr>
          <a:xfrm>
            <a:off x="432720" y="1148040"/>
            <a:ext cx="10348920" cy="489600"/>
          </a:xfrm>
          <a:prstGeom prst="rect">
            <a:avLst/>
          </a:prstGeom>
          <a:noFill/>
          <a:ln>
            <a:noFill/>
          </a:ln>
        </p:spPr>
        <p:style>
          <a:lnRef idx="0"/>
          <a:fillRef idx="0"/>
          <a:effectRef idx="0"/>
          <a:fontRef idx="minor"/>
        </p:style>
      </p:sp>
      <p:sp>
        <p:nvSpPr>
          <p:cNvPr id="335"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36"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37"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39" name="CustomShape 2"/>
          <p:cNvSpPr/>
          <p:nvPr/>
        </p:nvSpPr>
        <p:spPr>
          <a:xfrm>
            <a:off x="432720" y="1148040"/>
            <a:ext cx="10348920" cy="489600"/>
          </a:xfrm>
          <a:prstGeom prst="rect">
            <a:avLst/>
          </a:prstGeom>
          <a:noFill/>
          <a:ln>
            <a:noFill/>
          </a:ln>
        </p:spPr>
        <p:style>
          <a:lnRef idx="0"/>
          <a:fillRef idx="0"/>
          <a:effectRef idx="0"/>
          <a:fontRef idx="minor"/>
        </p:style>
      </p:sp>
      <p:sp>
        <p:nvSpPr>
          <p:cNvPr id="340"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41"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42"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44" name="CustomShape 2"/>
          <p:cNvSpPr/>
          <p:nvPr/>
        </p:nvSpPr>
        <p:spPr>
          <a:xfrm>
            <a:off x="432720" y="1148040"/>
            <a:ext cx="10348920" cy="489600"/>
          </a:xfrm>
          <a:prstGeom prst="rect">
            <a:avLst/>
          </a:prstGeom>
          <a:noFill/>
          <a:ln>
            <a:noFill/>
          </a:ln>
        </p:spPr>
        <p:style>
          <a:lnRef idx="0"/>
          <a:fillRef idx="0"/>
          <a:effectRef idx="0"/>
          <a:fontRef idx="minor"/>
        </p:style>
      </p:sp>
      <p:sp>
        <p:nvSpPr>
          <p:cNvPr id="345"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US" sz="2200" spc="-1" strike="noStrike">
              <a:latin typeface="Arial"/>
            </a:endParaRPr>
          </a:p>
        </p:txBody>
      </p:sp>
      <p:sp>
        <p:nvSpPr>
          <p:cNvPr id="346"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US" sz="900" spc="-1" strike="noStrike">
              <a:latin typeface="Arial"/>
            </a:endParaRPr>
          </a:p>
        </p:txBody>
      </p:sp>
      <p:sp>
        <p:nvSpPr>
          <p:cNvPr id="347"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49" name="CustomShape 2"/>
          <p:cNvSpPr/>
          <p:nvPr/>
        </p:nvSpPr>
        <p:spPr>
          <a:xfrm>
            <a:off x="432720" y="1148040"/>
            <a:ext cx="10348920" cy="489600"/>
          </a:xfrm>
          <a:prstGeom prst="rect">
            <a:avLst/>
          </a:prstGeom>
          <a:noFill/>
          <a:ln>
            <a:noFill/>
          </a:ln>
        </p:spPr>
        <p:style>
          <a:lnRef idx="0"/>
          <a:fillRef idx="0"/>
          <a:effectRef idx="0"/>
          <a:fontRef idx="minor"/>
        </p:style>
      </p:sp>
      <p:sp>
        <p:nvSpPr>
          <p:cNvPr id="350"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US" sz="2200" spc="-1" strike="noStrike">
              <a:latin typeface="Arial"/>
            </a:endParaRPr>
          </a:p>
        </p:txBody>
      </p:sp>
      <p:sp>
        <p:nvSpPr>
          <p:cNvPr id="351" name="CustomShape 4"/>
          <p:cNvSpPr/>
          <p:nvPr/>
        </p:nvSpPr>
        <p:spPr>
          <a:xfrm>
            <a:off x="263520" y="631116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US" sz="900" spc="-1" strike="noStrike">
              <a:latin typeface="Arial"/>
            </a:endParaRPr>
          </a:p>
        </p:txBody>
      </p:sp>
      <p:sp>
        <p:nvSpPr>
          <p:cNvPr id="352" name="CustomShape 5"/>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US" sz="1800" spc="-1" strike="noStrike">
              <a:latin typeface="Arial"/>
            </a:endParaRPr>
          </a:p>
          <a:p>
            <a:pPr lvl="2" marL="648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54"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US" sz="1800" spc="-1" strike="noStrike">
              <a:latin typeface="Arial"/>
            </a:endParaRPr>
          </a:p>
        </p:txBody>
      </p:sp>
      <p:sp>
        <p:nvSpPr>
          <p:cNvPr id="355" name="CustomShape 3"/>
          <p:cNvSpPr/>
          <p:nvPr/>
        </p:nvSpPr>
        <p:spPr>
          <a:xfrm>
            <a:off x="432720" y="1148040"/>
            <a:ext cx="10348920" cy="489600"/>
          </a:xfrm>
          <a:prstGeom prst="rect">
            <a:avLst/>
          </a:prstGeom>
          <a:noFill/>
          <a:ln>
            <a:noFill/>
          </a:ln>
        </p:spPr>
        <p:style>
          <a:lnRef idx="0"/>
          <a:fillRef idx="0"/>
          <a:effectRef idx="0"/>
          <a:fontRef idx="minor"/>
        </p:style>
      </p:sp>
      <p:sp>
        <p:nvSpPr>
          <p:cNvPr id="356"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US" sz="2200" spc="-1" strike="noStrike">
              <a:latin typeface="Arial"/>
            </a:endParaRPr>
          </a:p>
        </p:txBody>
      </p:sp>
      <p:sp>
        <p:nvSpPr>
          <p:cNvPr id="357" name="CustomShape 5"/>
          <p:cNvSpPr/>
          <p:nvPr/>
        </p:nvSpPr>
        <p:spPr>
          <a:xfrm>
            <a:off x="365760" y="2692800"/>
            <a:ext cx="10331640" cy="1234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58" name="CustomShape 6"/>
          <p:cNvSpPr/>
          <p:nvPr/>
        </p:nvSpPr>
        <p:spPr>
          <a:xfrm>
            <a:off x="263520" y="649224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60" name="CustomShape 2"/>
          <p:cNvSpPr/>
          <p:nvPr/>
        </p:nvSpPr>
        <p:spPr>
          <a:xfrm>
            <a:off x="335520" y="1268280"/>
            <a:ext cx="1063044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29 month left!</a:t>
            </a:r>
            <a:endParaRPr b="0" lang="en-US" sz="1800" spc="-1" strike="noStrike">
              <a:latin typeface="Arial"/>
            </a:endParaRPr>
          </a:p>
        </p:txBody>
      </p:sp>
      <p:sp>
        <p:nvSpPr>
          <p:cNvPr id="361" name="CustomShape 3"/>
          <p:cNvSpPr/>
          <p:nvPr/>
        </p:nvSpPr>
        <p:spPr>
          <a:xfrm>
            <a:off x="432720" y="1148040"/>
            <a:ext cx="10348920" cy="489600"/>
          </a:xfrm>
          <a:prstGeom prst="rect">
            <a:avLst/>
          </a:prstGeom>
          <a:noFill/>
          <a:ln>
            <a:noFill/>
          </a:ln>
        </p:spPr>
        <p:style>
          <a:lnRef idx="0"/>
          <a:fillRef idx="0"/>
          <a:effectRef idx="0"/>
          <a:fontRef idx="minor"/>
        </p:style>
      </p:sp>
      <p:sp>
        <p:nvSpPr>
          <p:cNvPr id="362" name="CustomShape 4"/>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US" sz="2200" spc="-1" strike="noStrike">
              <a:latin typeface="Arial"/>
            </a:endParaRPr>
          </a:p>
        </p:txBody>
      </p:sp>
      <p:sp>
        <p:nvSpPr>
          <p:cNvPr id="363" name="CustomShape 5"/>
          <p:cNvSpPr/>
          <p:nvPr/>
        </p:nvSpPr>
        <p:spPr>
          <a:xfrm>
            <a:off x="365760" y="2692800"/>
            <a:ext cx="10331640" cy="1234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64" name="CustomShape 6"/>
          <p:cNvSpPr/>
          <p:nvPr/>
        </p:nvSpPr>
        <p:spPr>
          <a:xfrm>
            <a:off x="263520" y="6492240"/>
            <a:ext cx="1061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07"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US" sz="1800" spc="-1" strike="noStrike">
              <a:latin typeface="Arial"/>
            </a:endParaRPr>
          </a:p>
        </p:txBody>
      </p:sp>
      <p:sp>
        <p:nvSpPr>
          <p:cNvPr id="108"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
        <p:nvSpPr>
          <p:cNvPr id="109" name="CustomShape 4"/>
          <p:cNvSpPr/>
          <p:nvPr/>
        </p:nvSpPr>
        <p:spPr>
          <a:xfrm>
            <a:off x="360720" y="2286000"/>
            <a:ext cx="10788840" cy="154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0"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
        <p:nvSpPr>
          <p:cNvPr id="111" name="CustomShape 6"/>
          <p:cNvSpPr/>
          <p:nvPr/>
        </p:nvSpPr>
        <p:spPr>
          <a:xfrm>
            <a:off x="365760" y="4297680"/>
            <a:ext cx="10788840" cy="154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4406760"/>
            <a:ext cx="10738440" cy="134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366" name="CustomShape 2"/>
          <p:cNvSpPr/>
          <p:nvPr/>
        </p:nvSpPr>
        <p:spPr>
          <a:xfrm>
            <a:off x="335520" y="2906640"/>
            <a:ext cx="10738440" cy="1485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68" name="CustomShape 2"/>
          <p:cNvSpPr/>
          <p:nvPr/>
        </p:nvSpPr>
        <p:spPr>
          <a:xfrm>
            <a:off x="335520" y="1268640"/>
            <a:ext cx="10739880" cy="5027400"/>
          </a:xfrm>
          <a:prstGeom prst="rect">
            <a:avLst/>
          </a:prstGeom>
          <a:noFill/>
          <a:ln>
            <a:noFill/>
          </a:ln>
        </p:spPr>
        <p:style>
          <a:lnRef idx="0"/>
          <a:fillRef idx="0"/>
          <a:effectRef idx="0"/>
          <a:fontRef idx="minor"/>
        </p:style>
        <p:txBody>
          <a:bodyPr lIns="90000" rIns="90000" tIns="45000" bIns="45000" anchor="ctr">
            <a:noAutofit/>
          </a:bodyPr>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4406760"/>
            <a:ext cx="10738440" cy="134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E01</a:t>
            </a:r>
            <a:endParaRPr b="0" lang="en-US" sz="3000" spc="-1" strike="noStrike">
              <a:latin typeface="Arial"/>
            </a:endParaRPr>
          </a:p>
        </p:txBody>
      </p:sp>
      <p:sp>
        <p:nvSpPr>
          <p:cNvPr id="370" name="CustomShape 2"/>
          <p:cNvSpPr/>
          <p:nvPr/>
        </p:nvSpPr>
        <p:spPr>
          <a:xfrm>
            <a:off x="335520" y="2906640"/>
            <a:ext cx="10738440" cy="1485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E01</a:t>
            </a:r>
            <a:endParaRPr b="0" lang="en-US" sz="2400" spc="-1" strike="noStrike">
              <a:latin typeface="Arial"/>
            </a:endParaRPr>
          </a:p>
        </p:txBody>
      </p:sp>
      <p:sp>
        <p:nvSpPr>
          <p:cNvPr id="372"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a:t>
            </a:r>
            <a:r>
              <a:rPr b="0" lang="en-US" sz="1800" spc="-1" strike="noStrike" u="sng">
                <a:solidFill>
                  <a:srgbClr val="0000ff"/>
                </a:solidFill>
                <a:uFillTx/>
                <a:latin typeface="DejaVu Sans"/>
                <a:ea typeface="DejaVu Sans"/>
                <a:hlinkClick r:id="rId1"/>
              </a:rPr>
              <a:t>carbonfootprint.com</a:t>
            </a:r>
            <a:r>
              <a:rPr b="0" lang="en-US" sz="1800" spc="-1" strike="noStrike">
                <a:solidFill>
                  <a:srgbClr val="000000"/>
                </a:solidFill>
                <a:latin typeface="DejaVu Sans"/>
                <a:ea typeface="DejaVu Sans"/>
              </a:rPr>
              <a:t> website and calculate your personal carbon footprint </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a:solidFill>
                  <a:srgbClr val="000000"/>
                </a:solidFill>
                <a:latin typeface="DejaVu Sans"/>
                <a:ea typeface="DejaVu Sans"/>
                <a:hlinkClick r:id="rId2"/>
              </a:rPr>
              <a:t>E01</a:t>
            </a:r>
            <a:r>
              <a:rPr b="0" lang="en-US" sz="1800" spc="-1" strike="noStrike">
                <a:solidFill>
                  <a:srgbClr val="000000"/>
                </a:solidFill>
                <a:latin typeface="DejaVu Sans"/>
                <a:ea typeface="DejaVu Sans"/>
              </a:rPr>
              <a:t>.</a:t>
            </a:r>
            <a:endParaRPr b="0" lang="en-US" sz="1800" spc="-1" strike="noStrike">
              <a:latin typeface="Arial"/>
            </a:endParaRPr>
          </a:p>
        </p:txBody>
      </p:sp>
      <p:sp>
        <p:nvSpPr>
          <p:cNvPr id="373"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Your Personal CO2 Footprint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75" name="CustomShape 2"/>
          <p:cNvSpPr/>
          <p:nvPr/>
        </p:nvSpPr>
        <p:spPr>
          <a:xfrm>
            <a:off x="335520" y="1268640"/>
            <a:ext cx="10739880" cy="5027400"/>
          </a:xfrm>
          <a:prstGeom prst="rect">
            <a:avLst/>
          </a:prstGeom>
          <a:noFill/>
          <a:ln>
            <a:noFill/>
          </a:ln>
        </p:spPr>
        <p:style>
          <a:lnRef idx="0"/>
          <a:fillRef idx="0"/>
          <a:effectRef idx="0"/>
          <a:fontRef idx="minor"/>
        </p:style>
        <p:txBody>
          <a:bodyPr lIns="90000" rIns="90000" tIns="45000" bIns="45000" anchor="ctr">
            <a:noAutofit/>
          </a:bodyPr>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0960" cy="50284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7" name="CustomShape 2"/>
          <p:cNvSpPr/>
          <p:nvPr/>
        </p:nvSpPr>
        <p:spPr>
          <a:xfrm>
            <a:off x="335520" y="764640"/>
            <a:ext cx="10740960" cy="491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13"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US" sz="1800" spc="-1" strike="noStrike">
              <a:latin typeface="Arial"/>
            </a:endParaRPr>
          </a:p>
        </p:txBody>
      </p:sp>
      <p:sp>
        <p:nvSpPr>
          <p:cNvPr id="114"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en-US" sz="2200" spc="-1" strike="noStrike">
              <a:latin typeface="Arial"/>
            </a:endParaRPr>
          </a:p>
        </p:txBody>
      </p:sp>
      <p:sp>
        <p:nvSpPr>
          <p:cNvPr id="115" name="CustomShape 4"/>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
        <p:nvSpPr>
          <p:cNvPr id="116" name="CustomShape 5"/>
          <p:cNvSpPr/>
          <p:nvPr/>
        </p:nvSpPr>
        <p:spPr>
          <a:xfrm>
            <a:off x="360720" y="329184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18" name="CustomShape 2"/>
          <p:cNvSpPr/>
          <p:nvPr/>
        </p:nvSpPr>
        <p:spPr>
          <a:xfrm>
            <a:off x="335520" y="1268280"/>
            <a:ext cx="10739880" cy="5027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US" sz="1800" spc="-1" strike="noStrike">
              <a:latin typeface="Arial"/>
            </a:endParaRPr>
          </a:p>
        </p:txBody>
      </p:sp>
      <p:sp>
        <p:nvSpPr>
          <p:cNvPr id="119" name="CustomShape 3"/>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en-US" sz="2200" spc="-1" strike="noStrike">
              <a:latin typeface="Arial"/>
            </a:endParaRPr>
          </a:p>
        </p:txBody>
      </p:sp>
      <p:sp>
        <p:nvSpPr>
          <p:cNvPr id="120" name="CustomShape 4"/>
          <p:cNvSpPr/>
          <p:nvPr/>
        </p:nvSpPr>
        <p:spPr>
          <a:xfrm>
            <a:off x="360720" y="329184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21" name="CustomShape 5"/>
          <p:cNvSpPr/>
          <p:nvPr/>
        </p:nvSpPr>
        <p:spPr>
          <a:xfrm>
            <a:off x="263520" y="6492240"/>
            <a:ext cx="1079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23" name="CustomShape 2"/>
          <p:cNvSpPr/>
          <p:nvPr/>
        </p:nvSpPr>
        <p:spPr>
          <a:xfrm>
            <a:off x="432720" y="1148040"/>
            <a:ext cx="10348920" cy="4896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en-US" sz="2200" spc="-1" strike="noStrike">
              <a:latin typeface="Arial"/>
            </a:endParaRPr>
          </a:p>
        </p:txBody>
      </p:sp>
      <p:pic>
        <p:nvPicPr>
          <p:cNvPr id="124" name="" descr=""/>
          <p:cNvPicPr/>
          <p:nvPr/>
        </p:nvPicPr>
        <p:blipFill>
          <a:blip r:embed="rId1"/>
          <a:stretch/>
        </p:blipFill>
        <p:spPr>
          <a:xfrm>
            <a:off x="1920240" y="1575720"/>
            <a:ext cx="8103600" cy="4910400"/>
          </a:xfrm>
          <a:prstGeom prst="rect">
            <a:avLst/>
          </a:prstGeom>
          <a:ln>
            <a:noFill/>
          </a:ln>
        </p:spPr>
      </p:pic>
      <p:sp>
        <p:nvSpPr>
          <p:cNvPr id="125" name="CustomShape 3"/>
          <p:cNvSpPr/>
          <p:nvPr/>
        </p:nvSpPr>
        <p:spPr>
          <a:xfrm>
            <a:off x="263520" y="6492240"/>
            <a:ext cx="10520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4053</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2022-05-09T12:09:59Z</dcterms:modified>
  <cp:revision>3644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